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7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ФонСлайда"/>
          <p:cNvGrpSpPr>
            <a:grpSpLocks/>
          </p:cNvGrpSpPr>
          <p:nvPr/>
        </p:nvGrpSpPr>
        <p:grpSpPr bwMode="auto">
          <a:xfrm>
            <a:off x="-3175" y="44450"/>
            <a:ext cx="9147175" cy="6813550"/>
            <a:chOff x="-3175" y="44450"/>
            <a:chExt cx="9147175" cy="6813551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646113"/>
              <a:ext cx="9144000" cy="6211888"/>
            </a:xfrm>
            <a:prstGeom prst="rect">
              <a:avLst/>
            </a:prstGeom>
            <a:gradFill>
              <a:gsLst>
                <a:gs pos="0">
                  <a:srgbClr val="EEEEEE"/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0" y="576263"/>
              <a:ext cx="2087563" cy="71437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2084388" y="576263"/>
              <a:ext cx="7056437" cy="7143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 bwMode="auto">
            <a:xfrm>
              <a:off x="7938" y="142875"/>
              <a:ext cx="2292350" cy="433388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0" y="142875"/>
              <a:ext cx="539750" cy="43338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 bwMode="auto">
            <a:xfrm>
              <a:off x="52388" y="44450"/>
              <a:ext cx="647700" cy="647700"/>
            </a:xfrm>
            <a:prstGeom prst="ellipse">
              <a:avLst/>
            </a:prstGeom>
            <a:solidFill>
              <a:srgbClr val="69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0" y="6581776"/>
              <a:ext cx="9144000" cy="276225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-3175" y="6578601"/>
              <a:ext cx="6911975" cy="7143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6911975" y="6578601"/>
              <a:ext cx="2232025" cy="7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739775" y="219075"/>
              <a:ext cx="868363" cy="269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50" b="1" dirty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cs typeface="Tahoma" pitchFamily="34" charset="0"/>
                </a:rPr>
                <a:t>институт</a:t>
              </a:r>
            </a:p>
            <a:p>
              <a:pPr algn="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50" b="1" dirty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cs typeface="Tahoma" pitchFamily="34" charset="0"/>
                </a:rPr>
                <a:t>территориального</a:t>
              </a:r>
            </a:p>
            <a:p>
              <a:pPr algn="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50" b="1" dirty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cs typeface="Tahoma" pitchFamily="34" charset="0"/>
                </a:rPr>
                <a:t>планирования</a:t>
              </a: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1447800" y="160338"/>
              <a:ext cx="757238" cy="3937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50" b="1" dirty="0">
                  <a:solidFill>
                    <a:schemeClr val="bg1">
                      <a:lumMod val="65000"/>
                    </a:schemeClr>
                  </a:solidFill>
                  <a:latin typeface="Minion Pro Cond" pitchFamily="18" charset="0"/>
                  <a:cs typeface="Times New Roman" pitchFamily="18" charset="0"/>
                </a:rPr>
                <a:t>ГРАД</a:t>
              </a:r>
            </a:p>
          </p:txBody>
        </p:sp>
      </p:grpSp>
      <p:pic>
        <p:nvPicPr>
          <p:cNvPr id="20" name="Град" descr="logo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9700" y="96838"/>
            <a:ext cx="5318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8"/>
          <p:cNvSpPr>
            <a:spLocks noGrp="1"/>
          </p:cNvSpPr>
          <p:nvPr>
            <p:ph type="title"/>
          </p:nvPr>
        </p:nvSpPr>
        <p:spPr>
          <a:xfrm>
            <a:off x="2419004" y="1"/>
            <a:ext cx="6724996" cy="31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0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1600" b="1" kern="1200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Текст 19"/>
          <p:cNvSpPr>
            <a:spLocks noGrp="1"/>
          </p:cNvSpPr>
          <p:nvPr>
            <p:ph type="body" sz="quarter" idx="11"/>
          </p:nvPr>
        </p:nvSpPr>
        <p:spPr>
          <a:xfrm>
            <a:off x="0" y="6641869"/>
            <a:ext cx="9143999" cy="21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ru-RU" sz="1200" b="1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algn="l" rtl="0" fontAlgn="auto">
              <a:spcBef>
                <a:spcPts val="0"/>
              </a:spcBef>
              <a:spcAft>
                <a:spcPts val="0"/>
              </a:spcAft>
              <a:buNone/>
              <a:defRPr lang="ru-RU" sz="110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algn="l" rtl="0" fontAlgn="auto">
              <a:spcBef>
                <a:spcPts val="0"/>
              </a:spcBef>
              <a:spcAft>
                <a:spcPts val="0"/>
              </a:spcAft>
              <a:buNone/>
              <a:defRPr lang="ru-RU" sz="110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algn="l" rtl="0" fontAlgn="auto">
              <a:spcBef>
                <a:spcPts val="0"/>
              </a:spcBef>
              <a:spcAft>
                <a:spcPts val="0"/>
              </a:spcAft>
              <a:buNone/>
              <a:defRPr lang="ru-RU" sz="110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algn="l" rtl="0" fontAlgn="auto">
              <a:spcBef>
                <a:spcPts val="0"/>
              </a:spcBef>
              <a:spcAft>
                <a:spcPts val="0"/>
              </a:spcAft>
              <a:buNone/>
              <a:defRPr lang="ru-RU" sz="11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19"/>
          <p:cNvSpPr>
            <a:spLocks noGrp="1"/>
          </p:cNvSpPr>
          <p:nvPr>
            <p:ph type="body" sz="quarter" idx="10"/>
          </p:nvPr>
        </p:nvSpPr>
        <p:spPr>
          <a:xfrm>
            <a:off x="2419004" y="315884"/>
            <a:ext cx="672499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buNone/>
              <a:defRPr lang="ru-RU" sz="1300" b="1" kern="1200" smtClean="0">
                <a:solidFill>
                  <a:schemeClr val="tx1">
                    <a:lumMod val="60000"/>
                    <a:lumOff val="40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algn="l" rtl="0" fontAlgn="auto">
              <a:spcBef>
                <a:spcPts val="0"/>
              </a:spcBef>
              <a:spcAft>
                <a:spcPts val="0"/>
              </a:spcAft>
              <a:buNone/>
              <a:defRPr lang="ru-RU" sz="110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algn="l" rtl="0" fontAlgn="auto">
              <a:spcBef>
                <a:spcPts val="0"/>
              </a:spcBef>
              <a:spcAft>
                <a:spcPts val="0"/>
              </a:spcAft>
              <a:buNone/>
              <a:defRPr lang="ru-RU" sz="110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algn="l" rtl="0" fontAlgn="auto">
              <a:spcBef>
                <a:spcPts val="0"/>
              </a:spcBef>
              <a:spcAft>
                <a:spcPts val="0"/>
              </a:spcAft>
              <a:buNone/>
              <a:defRPr lang="ru-RU" sz="110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algn="l" rtl="0" fontAlgn="auto">
              <a:spcBef>
                <a:spcPts val="0"/>
              </a:spcBef>
              <a:spcAft>
                <a:spcPts val="0"/>
              </a:spcAft>
              <a:buNone/>
              <a:defRPr lang="ru-RU" sz="11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9350" y="0"/>
            <a:ext cx="6724650" cy="315913"/>
          </a:xfrm>
        </p:spPr>
        <p:txBody>
          <a:bodyPr/>
          <a:lstStyle/>
          <a:p>
            <a:pPr>
              <a:defRPr/>
            </a:pPr>
            <a:r>
              <a:rPr err="1" smtClean="0"/>
              <a:t>р.п</a:t>
            </a:r>
            <a:r>
              <a:rPr smtClean="0"/>
              <a:t>. ЧЕРВЯНКА (проектное предложение)</a:t>
            </a:r>
            <a:endParaRPr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/>
          </p:nvPr>
        </p:nvSpPr>
        <p:spPr>
          <a:xfrm>
            <a:off x="0" y="6642100"/>
            <a:ext cx="9144000" cy="215900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2419350" y="315913"/>
            <a:ext cx="6724650" cy="292100"/>
          </a:xfrm>
        </p:spPr>
        <p:txBody>
          <a:bodyPr/>
          <a:lstStyle/>
          <a:p>
            <a:pPr>
              <a:defRPr/>
            </a:pPr>
            <a:r>
              <a:rPr dirty="0"/>
              <a:t>КАРТА ПЛАНИРУЕМОГО РАЗМЕЩЕНИЯ ОБЪЕКТОВ МЕСТНОГО ЗНАЧЕНИЯ</a:t>
            </a:r>
          </a:p>
        </p:txBody>
      </p:sp>
      <p:pic>
        <p:nvPicPr>
          <p:cNvPr id="13317" name="бг" descr="Untitl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428604"/>
            <a:ext cx="913765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Приложение № 1 к Распоряжению № 34 от 13.11.2018 г.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62" y="4500570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rot="18324480">
            <a:off x="4190083" y="4235797"/>
            <a:ext cx="12144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Ул. Центральная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5643570" y="2714620"/>
            <a:ext cx="285752" cy="1885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29454" y="5643578"/>
            <a:ext cx="1928826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Arial" pitchFamily="34" charset="0"/>
                <a:cs typeface="Arial" pitchFamily="34" charset="0"/>
              </a:rPr>
              <a:t>Данным знаком обозначено расположение контейнеров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Двойная стрелка влево/вправо 24"/>
          <p:cNvSpPr/>
          <p:nvPr/>
        </p:nvSpPr>
        <p:spPr>
          <a:xfrm>
            <a:off x="7000892" y="5715016"/>
            <a:ext cx="285752" cy="1885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4357686" y="3429000"/>
            <a:ext cx="285752" cy="1885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лево/вправо 26"/>
          <p:cNvSpPr/>
          <p:nvPr/>
        </p:nvSpPr>
        <p:spPr>
          <a:xfrm>
            <a:off x="2786050" y="3857628"/>
            <a:ext cx="285752" cy="1885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3643306" y="3071810"/>
            <a:ext cx="285752" cy="1885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лево/вправо 28"/>
          <p:cNvSpPr/>
          <p:nvPr/>
        </p:nvSpPr>
        <p:spPr>
          <a:xfrm>
            <a:off x="3857620" y="2571744"/>
            <a:ext cx="285752" cy="1885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трелка влево/вправо 29"/>
          <p:cNvSpPr/>
          <p:nvPr/>
        </p:nvSpPr>
        <p:spPr>
          <a:xfrm>
            <a:off x="5000628" y="3214686"/>
            <a:ext cx="285752" cy="1885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PresentationFormat>Экран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р.п. ЧЕРВЯНКА (проектное предложение)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р.п. ЧЕРВЯНКА (проектное предложение)</dc:title>
  <dc:creator>C440</dc:creator>
  <cp:lastModifiedBy>C440</cp:lastModifiedBy>
  <cp:revision>1</cp:revision>
  <dcterms:created xsi:type="dcterms:W3CDTF">2018-11-13T02:50:57Z</dcterms:created>
  <dcterms:modified xsi:type="dcterms:W3CDTF">2018-11-13T03:29:42Z</dcterms:modified>
</cp:coreProperties>
</file>